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56" r:id="rId2"/>
    <p:sldId id="258" r:id="rId3"/>
    <p:sldId id="264" r:id="rId4"/>
    <p:sldId id="268" r:id="rId5"/>
    <p:sldId id="269" r:id="rId6"/>
    <p:sldId id="27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2B1A4-0734-4809-915C-97A4456BDD19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56330-3101-49BF-B840-6860A40ADDE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C9980E7-7637-4244-AF4B-E84B70D4A8B6}" type="datetimeFigureOut">
              <a:rPr lang="en-GB" smtClean="0"/>
              <a:pPr/>
              <a:t>14/06/2020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333865B-5CA6-4424-8D6B-D9406FDCD5D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WHAT ARE YOU CLOTHED WITH?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LEVITICUS 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WHAT ARE YOU CLOTHED WITH?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BACKGROUND</a:t>
            </a:r>
          </a:p>
          <a:p>
            <a:r>
              <a:rPr lang="en-GB" b="1" dirty="0" smtClean="0"/>
              <a:t>Leviticus is the book where God gives instructions to His people as to how they are to live</a:t>
            </a:r>
          </a:p>
          <a:p>
            <a:r>
              <a:rPr lang="en-GB" b="1" dirty="0" smtClean="0"/>
              <a:t>Obedience to His instructions would result in blessings</a:t>
            </a:r>
          </a:p>
          <a:p>
            <a:r>
              <a:rPr lang="en-GB" b="1" dirty="0" smtClean="0"/>
              <a:t>Disobedience would result in curses coming upon them – God’s protecting and providential hand would be lifted from them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WHAT ARE YOU CLOTHED IN?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/>
          </a:bodyPr>
          <a:lstStyle/>
          <a:p>
            <a:r>
              <a:rPr lang="en-GB" b="1" dirty="0" smtClean="0"/>
              <a:t>In this chapter we learn about the specific instructions regarding the clothing of the priests</a:t>
            </a:r>
          </a:p>
          <a:p>
            <a:r>
              <a:rPr lang="en-GB" b="1" dirty="0" smtClean="0"/>
              <a:t>Today we have the understanding that all believers are priests – the concept of the priesthood of all believers</a:t>
            </a:r>
          </a:p>
          <a:p>
            <a:r>
              <a:rPr lang="en-GB" b="1" dirty="0" smtClean="0"/>
              <a:t>We can all come before God and intercede for others</a:t>
            </a:r>
          </a:p>
          <a:p>
            <a:r>
              <a:rPr lang="en-GB" b="1" dirty="0" smtClean="0"/>
              <a:t>Does this mean we need to dress in this way – no, but the symbolism is powerful for us</a:t>
            </a:r>
          </a:p>
          <a:p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WHAT ARE YOU CLOTHED IN?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THE TUNIC OR ROBE</a:t>
            </a:r>
          </a:p>
          <a:p>
            <a:r>
              <a:rPr lang="en-GB" b="1" dirty="0" smtClean="0"/>
              <a:t>Priests need to be clothed in the righteousness of God – new clothes representing a new relationship with God, an inner righteousness</a:t>
            </a:r>
          </a:p>
          <a:p>
            <a:r>
              <a:rPr lang="en-GB" b="1" dirty="0" smtClean="0"/>
              <a:t>Salvation and righteousness are clothes that God provides – Isaiah 61:10</a:t>
            </a:r>
          </a:p>
          <a:p>
            <a:r>
              <a:rPr lang="en-GB" b="1" dirty="0" smtClean="0"/>
              <a:t>Clothes of acceptance – Luke 15:22</a:t>
            </a:r>
          </a:p>
          <a:p>
            <a:r>
              <a:rPr lang="en-GB" b="1" dirty="0" smtClean="0"/>
              <a:t>Cleansed from sin – Zechariah 3:3 - 5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WHAT ARE YOU CLOTHED IN?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b="1" dirty="0" smtClean="0"/>
              <a:t>THE BREASTPLATE</a:t>
            </a:r>
          </a:p>
          <a:p>
            <a:r>
              <a:rPr lang="en-GB" b="1" dirty="0" smtClean="0"/>
              <a:t>See </a:t>
            </a:r>
            <a:r>
              <a:rPr lang="en-GB" b="1" smtClean="0"/>
              <a:t>also </a:t>
            </a:r>
            <a:r>
              <a:rPr lang="en-GB" b="1" smtClean="0"/>
              <a:t>Exodus </a:t>
            </a:r>
            <a:r>
              <a:rPr lang="en-GB" b="1" dirty="0" smtClean="0"/>
              <a:t>28:29</a:t>
            </a:r>
          </a:p>
          <a:p>
            <a:r>
              <a:rPr lang="en-GB" b="1" dirty="0" smtClean="0"/>
              <a:t>The breastplate protects the heart</a:t>
            </a:r>
          </a:p>
          <a:p>
            <a:r>
              <a:rPr lang="en-GB" b="1" dirty="0" smtClean="0"/>
              <a:t>The priest would carry the names of the tribes into God’s presence</a:t>
            </a:r>
          </a:p>
          <a:p>
            <a:r>
              <a:rPr lang="en-GB" b="1" dirty="0" smtClean="0"/>
              <a:t>Jesus is our great High Priest who carries us into the presence of God having made atonement for our sins</a:t>
            </a:r>
          </a:p>
          <a:p>
            <a:r>
              <a:rPr lang="en-GB" b="1" dirty="0" smtClean="0"/>
              <a:t>We too must carry others to God in prayer and intercession</a:t>
            </a:r>
          </a:p>
          <a:p>
            <a:r>
              <a:rPr lang="en-GB" b="1" dirty="0" err="1" smtClean="0"/>
              <a:t>Urim</a:t>
            </a:r>
            <a:r>
              <a:rPr lang="en-GB" b="1" dirty="0" smtClean="0"/>
              <a:t> and </a:t>
            </a:r>
            <a:r>
              <a:rPr lang="en-GB" b="1" dirty="0" err="1" smtClean="0"/>
              <a:t>Thummim</a:t>
            </a:r>
            <a:r>
              <a:rPr lang="en-GB" b="1" dirty="0" smtClean="0"/>
              <a:t> – aids to our guidance – the Holy Spirit now guides us</a:t>
            </a:r>
          </a:p>
          <a:p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WHAT ARE YOU CLOTHED IN?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THE TURBAN</a:t>
            </a:r>
          </a:p>
          <a:p>
            <a:r>
              <a:rPr lang="en-GB" b="1" dirty="0" smtClean="0"/>
              <a:t>A “crown” on his head</a:t>
            </a:r>
          </a:p>
          <a:p>
            <a:r>
              <a:rPr lang="en-GB" b="1" dirty="0" smtClean="0"/>
              <a:t>2 words for crown – one denotes earthly authority and one denotes consecration to God’s work – that is the word used here</a:t>
            </a:r>
          </a:p>
          <a:p>
            <a:r>
              <a:rPr lang="en-GB" b="1" dirty="0" smtClean="0"/>
              <a:t>See Exodus 28:36 – 38</a:t>
            </a:r>
          </a:p>
          <a:p>
            <a:r>
              <a:rPr lang="en-GB" b="1" dirty="0" smtClean="0"/>
              <a:t>A circular plate on Aaron’s forehead inscribed with “Holy to the Lord!”</a:t>
            </a:r>
          </a:p>
          <a:p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507288" cy="72008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/>
              <a:t>WHAT ARE YOU CLOTHED IN?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089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SO WHAT ABOUT US?</a:t>
            </a:r>
          </a:p>
          <a:p>
            <a:r>
              <a:rPr lang="en-GB" b="1" dirty="0" smtClean="0"/>
              <a:t>We are righteous before God – we are secure</a:t>
            </a:r>
          </a:p>
          <a:p>
            <a:r>
              <a:rPr lang="en-GB" b="1" dirty="0" smtClean="0"/>
              <a:t>We are called to a ministry – bearing the people around us on our shoulders, shining the light of God’s truth into their world</a:t>
            </a:r>
          </a:p>
          <a:p>
            <a:r>
              <a:rPr lang="en-GB" b="1" dirty="0" smtClean="0"/>
              <a:t>We are called to practical holiness – living lives worthy of God’s calling, depending on His strength alone to accomplish His purposes</a:t>
            </a:r>
          </a:p>
          <a:p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211</TotalTime>
  <Words>388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WHAT ARE YOU CLOTHED WITH?</vt:lpstr>
      <vt:lpstr>WHAT ARE YOU CLOTHED WITH?</vt:lpstr>
      <vt:lpstr>WHAT ARE YOU CLOTHED IN?</vt:lpstr>
      <vt:lpstr>WHAT ARE YOU CLOTHED IN?</vt:lpstr>
      <vt:lpstr>WHAT ARE YOU CLOTHED IN?</vt:lpstr>
      <vt:lpstr>WHAT ARE YOU CLOTHED IN?</vt:lpstr>
      <vt:lpstr>WHAT ARE YOU CLOTHED IN?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Bars and stars</dc:title>
  <dc:creator>Pastor David</dc:creator>
  <cp:lastModifiedBy>User</cp:lastModifiedBy>
  <cp:revision>27</cp:revision>
  <dcterms:created xsi:type="dcterms:W3CDTF">2015-06-10T10:37:57Z</dcterms:created>
  <dcterms:modified xsi:type="dcterms:W3CDTF">2020-06-14T13:21:00Z</dcterms:modified>
</cp:coreProperties>
</file>